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F8B037-097B-486F-A596-6FA930B344D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9CE9A3-CFC0-45C0-960F-92A0257DD2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Draw and </a:t>
            </a:r>
            <a:r>
              <a:rPr lang="en-US" dirty="0" smtClean="0"/>
              <a:t>label the parts of an atom.</a:t>
            </a:r>
          </a:p>
          <a:p>
            <a:r>
              <a:rPr lang="en-US" dirty="0" smtClean="0"/>
              <a:t>What does an electric circuit diagram have to look like for current to flow through the resistor (light bulb)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miss on the last quiz?</a:t>
            </a:r>
          </a:p>
          <a:p>
            <a:r>
              <a:rPr lang="en-US" dirty="0" smtClean="0"/>
              <a:t>Write down the questions and correct answers (work with each other)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charged particles are x meters apart the strength of the electric force between them is F.  If they are moved to 2x meters apart then the force between them will be…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charged particles are x meters apart the strength of the electric force between them is F.  If the first particle is replaced with a particle with 3 times as much charge, then the electric force between them will be…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magnitude of the electric force between two 2000 C charges which are 4 m apart?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magnitude of the electric force between a 3000 C charge and a 40,000 C charge separated by 10 m?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Coulomb’s Law?</a:t>
            </a:r>
          </a:p>
          <a:p>
            <a:r>
              <a:rPr lang="en-US" dirty="0" smtClean="0"/>
              <a:t>When should you use it?</a:t>
            </a:r>
          </a:p>
          <a:p>
            <a:r>
              <a:rPr lang="en-US" dirty="0" smtClean="0"/>
              <a:t>What is Ohm’s Law?</a:t>
            </a:r>
          </a:p>
          <a:p>
            <a:r>
              <a:rPr lang="en-US" dirty="0" smtClean="0"/>
              <a:t>When should you use it?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Down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205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Warm Up</vt:lpstr>
      <vt:lpstr>Review</vt:lpstr>
      <vt:lpstr>Quiz</vt:lpstr>
      <vt:lpstr>Practice</vt:lpstr>
      <vt:lpstr>Practice</vt:lpstr>
      <vt:lpstr>Practice</vt:lpstr>
      <vt:lpstr>Practice</vt:lpstr>
      <vt:lpstr>Cool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Brad</cp:lastModifiedBy>
  <cp:revision>4</cp:revision>
  <dcterms:created xsi:type="dcterms:W3CDTF">2012-02-12T17:26:57Z</dcterms:created>
  <dcterms:modified xsi:type="dcterms:W3CDTF">2012-02-12T17:50:17Z</dcterms:modified>
</cp:coreProperties>
</file>