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8" r:id="rId5"/>
    <p:sldId id="269" r:id="rId6"/>
    <p:sldId id="270" r:id="rId7"/>
    <p:sldId id="271" r:id="rId8"/>
    <p:sldId id="272" r:id="rId9"/>
    <p:sldId id="273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4237-38BE-4F63-8F2A-DC611061FA1B}" type="datetimeFigureOut">
              <a:rPr lang="en-US" smtClean="0"/>
              <a:t>4/15/2012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7EE3-A119-46C3-ADF8-D4080326946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4237-38BE-4F63-8F2A-DC611061FA1B}" type="datetimeFigureOut">
              <a:rPr lang="en-US" smtClean="0"/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7EE3-A119-46C3-ADF8-D40803269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4237-38BE-4F63-8F2A-DC611061FA1B}" type="datetimeFigureOut">
              <a:rPr lang="en-US" smtClean="0"/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7EE3-A119-46C3-ADF8-D40803269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4237-38BE-4F63-8F2A-DC611061FA1B}" type="datetimeFigureOut">
              <a:rPr lang="en-US" smtClean="0"/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7EE3-A119-46C3-ADF8-D40803269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4237-38BE-4F63-8F2A-DC611061FA1B}" type="datetimeFigureOut">
              <a:rPr lang="en-US" smtClean="0"/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7EE3-A119-46C3-ADF8-D4080326946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4237-38BE-4F63-8F2A-DC611061FA1B}" type="datetimeFigureOut">
              <a:rPr lang="en-US" smtClean="0"/>
              <a:t>4/15/2012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7EE3-A119-46C3-ADF8-D40803269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4237-38BE-4F63-8F2A-DC611061FA1B}" type="datetimeFigureOut">
              <a:rPr lang="en-US" smtClean="0"/>
              <a:t>4/15/2012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7EE3-A119-46C3-ADF8-D40803269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4237-38BE-4F63-8F2A-DC611061FA1B}" type="datetimeFigureOut">
              <a:rPr lang="en-US" smtClean="0"/>
              <a:t>4/15/2012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7EE3-A119-46C3-ADF8-D40803269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4237-38BE-4F63-8F2A-DC611061FA1B}" type="datetimeFigureOut">
              <a:rPr lang="en-US" smtClean="0"/>
              <a:t>4/15/2012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7EE3-A119-46C3-ADF8-D40803269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4237-38BE-4F63-8F2A-DC611061FA1B}" type="datetimeFigureOut">
              <a:rPr lang="en-US" smtClean="0"/>
              <a:t>4/15/2012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7EE3-A119-46C3-ADF8-D40803269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4237-38BE-4F63-8F2A-DC611061FA1B}" type="datetimeFigureOut">
              <a:rPr lang="en-US" smtClean="0"/>
              <a:t>4/15/2012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8B07EE3-A119-46C3-ADF8-D4080326946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724237-38BE-4F63-8F2A-DC611061FA1B}" type="datetimeFigureOut">
              <a:rPr lang="en-US" smtClean="0"/>
              <a:t>4/15/2012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B07EE3-A119-46C3-ADF8-D40803269461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In what two ways can refraction be useful?</a:t>
            </a:r>
          </a:p>
          <a:p>
            <a:pPr lvl="1"/>
            <a:r>
              <a:rPr lang="en-US" dirty="0" smtClean="0"/>
              <a:t>A)</a:t>
            </a:r>
          </a:p>
          <a:p>
            <a:pPr lvl="1"/>
            <a:r>
              <a:rPr lang="en-US" dirty="0" smtClean="0"/>
              <a:t>B)</a:t>
            </a:r>
          </a:p>
          <a:p>
            <a:r>
              <a:rPr lang="en-US" dirty="0" smtClean="0"/>
              <a:t>2) Where have you seen lenses get used?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Cool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What do you think will help you remember whether a lens is diverging or converging (when to bend light towards or away from the principle axis)?</a:t>
            </a:r>
          </a:p>
          <a:p>
            <a:r>
              <a:rPr lang="en-US" dirty="0" smtClean="0"/>
              <a:t>2) Turn </a:t>
            </a:r>
            <a:r>
              <a:rPr lang="en-US" smtClean="0"/>
              <a:t>in Warm Up/Cool Down sheet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Total Internal Reflection</a:t>
            </a:r>
          </a:p>
          <a:p>
            <a:r>
              <a:rPr lang="en-US" dirty="0" smtClean="0"/>
              <a:t>Discuss the Ray diagram rules for Lenses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Lens Ray Diagram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Parallel – focal point</a:t>
            </a:r>
          </a:p>
          <a:p>
            <a:pPr lvl="1"/>
            <a:r>
              <a:rPr lang="en-US" dirty="0" smtClean="0"/>
              <a:t>A parallel ray will get refracted through a focal point</a:t>
            </a:r>
            <a:endParaRPr lang="en-US" dirty="0" smtClean="0"/>
          </a:p>
          <a:p>
            <a:r>
              <a:rPr lang="en-US" dirty="0" smtClean="0"/>
              <a:t>2) Focal Point – Parallel</a:t>
            </a:r>
          </a:p>
          <a:p>
            <a:pPr lvl="1"/>
            <a:r>
              <a:rPr lang="en-US" dirty="0" smtClean="0"/>
              <a:t>A ray aimed through a focal point will come out parallel</a:t>
            </a:r>
            <a:endParaRPr lang="en-US" dirty="0" smtClean="0"/>
          </a:p>
          <a:p>
            <a:r>
              <a:rPr lang="en-US" dirty="0" smtClean="0"/>
              <a:t>3) Center of the lens</a:t>
            </a:r>
          </a:p>
          <a:p>
            <a:pPr lvl="1"/>
            <a:r>
              <a:rPr lang="en-US" dirty="0" smtClean="0"/>
              <a:t>A line through the center of the lens will NOT bend</a:t>
            </a:r>
            <a:endParaRPr lang="en-US" dirty="0" smtClean="0"/>
          </a:p>
          <a:p>
            <a:r>
              <a:rPr lang="en-US" dirty="0" smtClean="0"/>
              <a:t>YOU ONLY NEED TO USE 2 of THESE AT A TIME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Convex Lenses (Bend in)</a:t>
            </a:r>
            <a:endParaRPr lang="en-US" dirty="0"/>
          </a:p>
        </p:txBody>
      </p:sp>
      <p:pic>
        <p:nvPicPr>
          <p:cNvPr id="4" name="Content Placeholder 3" descr="Convex Lens Virtual Diagram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0771" y="2133600"/>
            <a:ext cx="6832469" cy="3505199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Convex Lenses</a:t>
            </a:r>
            <a:endParaRPr lang="en-US" dirty="0"/>
          </a:p>
        </p:txBody>
      </p:sp>
      <p:pic>
        <p:nvPicPr>
          <p:cNvPr id="4" name="Content Placeholder 3" descr="Convex Lens Real Diagram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2133600"/>
            <a:ext cx="7653735" cy="398766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Concave lenses (Spread out)</a:t>
            </a:r>
            <a:endParaRPr lang="en-US" dirty="0"/>
          </a:p>
        </p:txBody>
      </p:sp>
      <p:pic>
        <p:nvPicPr>
          <p:cNvPr id="4" name="Content Placeholder 3" descr="Concave Lens Diagram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981200"/>
            <a:ext cx="5653771" cy="4355297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111</TotalTime>
  <Words>161</Words>
  <Application>Microsoft Office PowerPoint</Application>
  <PresentationFormat>On-screen Show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Warm Up</vt:lpstr>
      <vt:lpstr>Goals</vt:lpstr>
      <vt:lpstr>Lens Ray Diagram Rules</vt:lpstr>
      <vt:lpstr>Convex Lenses (Bend in)</vt:lpstr>
      <vt:lpstr>Convex Lenses</vt:lpstr>
      <vt:lpstr>Practice</vt:lpstr>
      <vt:lpstr>Practice</vt:lpstr>
      <vt:lpstr>Concave lenses (Spread out)</vt:lpstr>
      <vt:lpstr>Practice</vt:lpstr>
      <vt:lpstr>Cool Down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Brad</dc:creator>
  <cp:lastModifiedBy>Brad</cp:lastModifiedBy>
  <cp:revision>10</cp:revision>
  <dcterms:created xsi:type="dcterms:W3CDTF">2012-04-15T16:59:46Z</dcterms:created>
  <dcterms:modified xsi:type="dcterms:W3CDTF">2012-04-15T18:51:25Z</dcterms:modified>
</cp:coreProperties>
</file>