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8" r:id="rId5"/>
    <p:sldId id="269" r:id="rId6"/>
    <p:sldId id="263" r:id="rId7"/>
    <p:sldId id="264" r:id="rId8"/>
    <p:sldId id="270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724237-38BE-4F63-8F2A-DC611061FA1B}" type="datetimeFigureOut">
              <a:rPr lang="en-US" smtClean="0"/>
              <a:t>4/15/2012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B07EE3-A119-46C3-ADF8-D4080326946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When does light undergo refraction?</a:t>
            </a:r>
          </a:p>
          <a:p>
            <a:r>
              <a:rPr lang="en-US" dirty="0" smtClean="0"/>
              <a:t>2) What is Snell’s Law?</a:t>
            </a:r>
          </a:p>
          <a:p>
            <a:r>
              <a:rPr lang="en-US" dirty="0" smtClean="0"/>
              <a:t>3) Light goes from air (n = 1) into ethyl  alcohol (n = 1.36) at a 40 degree angle, what angle does it get refracted through?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and practice Snell’s Law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of refraction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number that describes the speed of light in a material</a:t>
            </a:r>
          </a:p>
          <a:p>
            <a:pPr lvl="1"/>
            <a:r>
              <a:rPr lang="en-US" dirty="0" smtClean="0"/>
              <a:t>‘n’ = index of refraction</a:t>
            </a:r>
          </a:p>
          <a:p>
            <a:pPr lvl="1"/>
            <a:r>
              <a:rPr lang="en-US" dirty="0" err="1" smtClean="0"/>
              <a:t>n</a:t>
            </a:r>
            <a:r>
              <a:rPr lang="en-US" dirty="0" err="1" smtClean="0"/>
              <a:t>air</a:t>
            </a:r>
            <a:r>
              <a:rPr lang="en-US" dirty="0" smtClean="0"/>
              <a:t> = 1</a:t>
            </a:r>
          </a:p>
          <a:p>
            <a:pPr lvl="1"/>
            <a:r>
              <a:rPr lang="en-US" dirty="0" err="1" smtClean="0"/>
              <a:t>n</a:t>
            </a:r>
            <a:r>
              <a:rPr lang="en-US" dirty="0" err="1" smtClean="0"/>
              <a:t>water</a:t>
            </a:r>
            <a:r>
              <a:rPr lang="en-US" dirty="0" smtClean="0"/>
              <a:t> = 1.33</a:t>
            </a:r>
          </a:p>
          <a:p>
            <a:pPr lvl="1"/>
            <a:r>
              <a:rPr lang="en-US" dirty="0" err="1" smtClean="0"/>
              <a:t>Nglass</a:t>
            </a:r>
            <a:r>
              <a:rPr lang="en-US" dirty="0" smtClean="0"/>
              <a:t> often around 1.5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of Light in a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v</a:t>
            </a:r>
            <a:r>
              <a:rPr lang="en-US" sz="3600" dirty="0" smtClean="0"/>
              <a:t> = c / n </a:t>
            </a:r>
          </a:p>
          <a:p>
            <a:endParaRPr lang="en-US" dirty="0" smtClean="0"/>
          </a:p>
          <a:p>
            <a:r>
              <a:rPr lang="en-US" dirty="0" smtClean="0"/>
              <a:t>Example:  What is the speed of light in water?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speed of light in a material whose index of refraction is 1.7?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the speed of light in a material whose index of refraction is </a:t>
            </a:r>
            <a:r>
              <a:rPr lang="en-US" dirty="0" smtClean="0"/>
              <a:t>1.2?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and Frequency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color of light is determined by its frequency</a:t>
            </a:r>
          </a:p>
          <a:p>
            <a:r>
              <a:rPr lang="en-US" dirty="0" smtClean="0"/>
              <a:t>When light goes into another material, its wavelength and speed change, but its frequency remains constant</a:t>
            </a:r>
          </a:p>
          <a:p>
            <a:r>
              <a:rPr lang="en-US" dirty="0" smtClean="0"/>
              <a:t>Red – Orange – Yellow – Green – Blue – Indigo – Violet</a:t>
            </a:r>
          </a:p>
          <a:p>
            <a:pPr lvl="1"/>
            <a:r>
              <a:rPr lang="en-US" dirty="0" smtClean="0"/>
              <a:t>Low frequency  </a:t>
            </a:r>
            <a:r>
              <a:rPr lang="en-US" dirty="0" smtClean="0">
                <a:sym typeface="Wingdings" pitchFamily="2" charset="2"/>
              </a:rPr>
              <a:t>  High frequency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Snell’s Law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Describes how much light bends (refracts) when it changes mediums</a:t>
            </a:r>
          </a:p>
          <a:p>
            <a:endParaRPr lang="en-US" dirty="0" smtClean="0"/>
          </a:p>
          <a:p>
            <a:r>
              <a:rPr lang="en-US" dirty="0" smtClean="0"/>
              <a:t>n1 sin </a:t>
            </a:r>
            <a:r>
              <a:rPr lang="el-GR" dirty="0" smtClean="0"/>
              <a:t>θ</a:t>
            </a:r>
            <a:r>
              <a:rPr lang="en-US" dirty="0" smtClean="0"/>
              <a:t>1 = n2 sin </a:t>
            </a:r>
            <a:r>
              <a:rPr lang="el-GR" dirty="0" smtClean="0"/>
              <a:t>θ</a:t>
            </a:r>
            <a:r>
              <a:rPr lang="en-US" dirty="0" smtClean="0"/>
              <a:t>2</a:t>
            </a:r>
          </a:p>
          <a:p>
            <a:endParaRPr lang="en-US" dirty="0" smtClean="0"/>
          </a:p>
          <a:p>
            <a:r>
              <a:rPr lang="en-US" dirty="0" smtClean="0"/>
              <a:t>Example: What is the angle of refraction when light goes from air (n = 1) into water  (n = 1.33) at a 25 degree angle?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What is the angle of refraction when light goes from air (n = 1) into </a:t>
            </a:r>
            <a:r>
              <a:rPr lang="en-US" dirty="0" smtClean="0"/>
              <a:t>glass (n </a:t>
            </a:r>
            <a:r>
              <a:rPr lang="en-US" dirty="0" smtClean="0"/>
              <a:t>= </a:t>
            </a:r>
            <a:r>
              <a:rPr lang="en-US" dirty="0" smtClean="0"/>
              <a:t>1.5) </a:t>
            </a:r>
            <a:r>
              <a:rPr lang="en-US" dirty="0" smtClean="0"/>
              <a:t>at a </a:t>
            </a:r>
            <a:r>
              <a:rPr lang="en-US" dirty="0" smtClean="0"/>
              <a:t>20 </a:t>
            </a:r>
            <a:r>
              <a:rPr lang="en-US" dirty="0" smtClean="0"/>
              <a:t>degree angle?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Example: What is the angle of refraction when light goes from </a:t>
            </a:r>
            <a:r>
              <a:rPr lang="en-US" dirty="0" smtClean="0"/>
              <a:t>water  </a:t>
            </a:r>
            <a:r>
              <a:rPr lang="en-US" dirty="0" smtClean="0"/>
              <a:t>(n = 1.33) </a:t>
            </a:r>
            <a:r>
              <a:rPr lang="en-US" dirty="0" smtClean="0"/>
              <a:t>into diamond (n = 2.42) at </a:t>
            </a:r>
            <a:r>
              <a:rPr lang="en-US" dirty="0" smtClean="0"/>
              <a:t>a </a:t>
            </a:r>
            <a:r>
              <a:rPr lang="en-US" dirty="0" smtClean="0"/>
              <a:t>30 </a:t>
            </a:r>
            <a:r>
              <a:rPr lang="en-US" dirty="0" smtClean="0"/>
              <a:t>degree angle?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Cool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What is Refraction?</a:t>
            </a:r>
          </a:p>
          <a:p>
            <a:r>
              <a:rPr lang="en-US" dirty="0" smtClean="0"/>
              <a:t>2) Out of all of the colors which color of light carries the most energy?</a:t>
            </a:r>
          </a:p>
          <a:p>
            <a:r>
              <a:rPr lang="en-US" dirty="0" smtClean="0"/>
              <a:t>3) How do you calculate the speed of light in a material?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345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Warm Up</vt:lpstr>
      <vt:lpstr>Goals</vt:lpstr>
      <vt:lpstr>Index of refraction</vt:lpstr>
      <vt:lpstr>Speed of Light in a Material</vt:lpstr>
      <vt:lpstr>Practice</vt:lpstr>
      <vt:lpstr>Color and Frequency</vt:lpstr>
      <vt:lpstr>Snell’s Law</vt:lpstr>
      <vt:lpstr>Practice</vt:lpstr>
      <vt:lpstr>Cool Down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Brad</dc:creator>
  <cp:lastModifiedBy>Brad</cp:lastModifiedBy>
  <cp:revision>7</cp:revision>
  <dcterms:created xsi:type="dcterms:W3CDTF">2012-04-15T16:59:46Z</dcterms:created>
  <dcterms:modified xsi:type="dcterms:W3CDTF">2012-04-15T18:00:17Z</dcterms:modified>
</cp:coreProperties>
</file>