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8" r:id="rId5"/>
    <p:sldId id="269" r:id="rId6"/>
    <p:sldId id="263" r:id="rId7"/>
    <p:sldId id="264" r:id="rId8"/>
    <p:sldId id="270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724237-38BE-4F63-8F2A-DC611061FA1B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B07EE3-A119-46C3-ADF8-D4080326946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ROY G BIV represents what?</a:t>
            </a:r>
          </a:p>
          <a:p>
            <a:r>
              <a:rPr lang="en-US" dirty="0" smtClean="0"/>
              <a:t>2) Why is ROY G BIV in that order? (why not VIRG BOY?)</a:t>
            </a:r>
          </a:p>
          <a:p>
            <a:r>
              <a:rPr lang="en-US" dirty="0" smtClean="0"/>
              <a:t>3) Why does nature put ROY G BIV in that order?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how the color of light is related to its frequency</a:t>
            </a:r>
          </a:p>
          <a:p>
            <a:r>
              <a:rPr lang="en-US" dirty="0" smtClean="0"/>
              <a:t>Define Index of refraction, and the speed of light in a material</a:t>
            </a:r>
          </a:p>
          <a:p>
            <a:r>
              <a:rPr lang="en-US" dirty="0" smtClean="0"/>
              <a:t>Work on Snell’s Law and Refraction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of refraction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that describes the speed of light in a material</a:t>
            </a:r>
          </a:p>
          <a:p>
            <a:pPr lvl="1"/>
            <a:r>
              <a:rPr lang="en-US" dirty="0" smtClean="0"/>
              <a:t>‘n’ = index of refraction</a:t>
            </a:r>
          </a:p>
          <a:p>
            <a:pPr lvl="1"/>
            <a:r>
              <a:rPr lang="en-US" dirty="0" err="1" smtClean="0"/>
              <a:t>nair</a:t>
            </a:r>
            <a:r>
              <a:rPr lang="en-US" dirty="0" smtClean="0"/>
              <a:t> = 1</a:t>
            </a:r>
          </a:p>
          <a:p>
            <a:pPr lvl="1"/>
            <a:r>
              <a:rPr lang="en-US" dirty="0" err="1" smtClean="0"/>
              <a:t>nwater</a:t>
            </a:r>
            <a:r>
              <a:rPr lang="en-US" dirty="0" smtClean="0"/>
              <a:t> = 1.33</a:t>
            </a:r>
          </a:p>
          <a:p>
            <a:pPr lvl="1"/>
            <a:r>
              <a:rPr lang="en-US" dirty="0" err="1" smtClean="0"/>
              <a:t>Nglass</a:t>
            </a:r>
            <a:r>
              <a:rPr lang="en-US" dirty="0" smtClean="0"/>
              <a:t> often around 1.5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Light in a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v = c / n </a:t>
            </a:r>
          </a:p>
          <a:p>
            <a:endParaRPr lang="en-US" dirty="0" smtClean="0"/>
          </a:p>
          <a:p>
            <a:r>
              <a:rPr lang="en-US" dirty="0" smtClean="0"/>
              <a:t>Example:  What is the speed of light in water?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speed of light in a material whose index of refraction is 1.7?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speed of light in a material whose index of refraction is 1.2?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and Frequency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color of light is determined by its frequency</a:t>
            </a:r>
          </a:p>
          <a:p>
            <a:r>
              <a:rPr lang="en-US" dirty="0" smtClean="0"/>
              <a:t>When light goes into another material, its wavelength and speed change, but its frequency remains constant</a:t>
            </a:r>
          </a:p>
          <a:p>
            <a:r>
              <a:rPr lang="en-US" dirty="0" smtClean="0"/>
              <a:t>Red – Orange – Yellow – Green – Blue – Indigo – Violet</a:t>
            </a:r>
          </a:p>
          <a:p>
            <a:pPr lvl="1"/>
            <a:r>
              <a:rPr lang="en-US" dirty="0" smtClean="0"/>
              <a:t>Low frequency  </a:t>
            </a:r>
            <a:r>
              <a:rPr lang="en-US" dirty="0" smtClean="0">
                <a:sym typeface="Wingdings" pitchFamily="2" charset="2"/>
              </a:rPr>
              <a:t>  High frequency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Snell’s Law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how much light bends (refracts) when it changes mediums</a:t>
            </a:r>
          </a:p>
          <a:p>
            <a:endParaRPr lang="en-US" dirty="0" smtClean="0"/>
          </a:p>
          <a:p>
            <a:r>
              <a:rPr lang="en-US" dirty="0" smtClean="0"/>
              <a:t>n1 sin </a:t>
            </a:r>
            <a:r>
              <a:rPr lang="el-GR" dirty="0" smtClean="0"/>
              <a:t>θ</a:t>
            </a:r>
            <a:r>
              <a:rPr lang="en-US" dirty="0" smtClean="0"/>
              <a:t>1 = n2 sin </a:t>
            </a:r>
            <a:r>
              <a:rPr lang="el-GR" dirty="0" smtClean="0"/>
              <a:t>θ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Example: What is the </a:t>
            </a:r>
            <a:r>
              <a:rPr lang="en-US" dirty="0" smtClean="0"/>
              <a:t>index of refraction of the second material when </a:t>
            </a:r>
            <a:r>
              <a:rPr lang="en-US" dirty="0" smtClean="0"/>
              <a:t>light goes from air (n = 1) </a:t>
            </a:r>
            <a:r>
              <a:rPr lang="en-US" dirty="0" smtClean="0"/>
              <a:t>into a second material </a:t>
            </a:r>
            <a:r>
              <a:rPr lang="en-US" dirty="0" smtClean="0"/>
              <a:t>at a 25 degree </a:t>
            </a:r>
            <a:r>
              <a:rPr lang="en-US" dirty="0" smtClean="0"/>
              <a:t>angle, and gets refracted through a 15 degree angle?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 What is the </a:t>
            </a:r>
            <a:r>
              <a:rPr lang="en-US" dirty="0" smtClean="0"/>
              <a:t>index of </a:t>
            </a:r>
            <a:r>
              <a:rPr lang="en-US" dirty="0" smtClean="0"/>
              <a:t>refraction </a:t>
            </a:r>
            <a:r>
              <a:rPr lang="en-US" dirty="0" smtClean="0"/>
              <a:t>of the second material when </a:t>
            </a:r>
            <a:r>
              <a:rPr lang="en-US" dirty="0" smtClean="0"/>
              <a:t>light goes from air (n = 1) into </a:t>
            </a:r>
            <a:r>
              <a:rPr lang="en-US" dirty="0" smtClean="0"/>
              <a:t>the material at </a:t>
            </a:r>
            <a:r>
              <a:rPr lang="en-US" dirty="0" smtClean="0"/>
              <a:t>a 20 degree </a:t>
            </a:r>
            <a:r>
              <a:rPr lang="en-US" dirty="0" smtClean="0"/>
              <a:t>angle and gets refracted through a 15 degree angle?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What is the </a:t>
            </a:r>
            <a:r>
              <a:rPr lang="en-US" dirty="0" smtClean="0"/>
              <a:t>index of refraction of a mystery liquid </a:t>
            </a:r>
            <a:r>
              <a:rPr lang="en-US" dirty="0" smtClean="0"/>
              <a:t>when light goes from water  (n = 1.33</a:t>
            </a:r>
            <a:r>
              <a:rPr lang="en-US" dirty="0" smtClean="0"/>
              <a:t>) </a:t>
            </a:r>
            <a:r>
              <a:rPr lang="en-US" dirty="0" smtClean="0"/>
              <a:t>at a 30 degree </a:t>
            </a:r>
            <a:r>
              <a:rPr lang="en-US" dirty="0" smtClean="0"/>
              <a:t>angle and gets refracted through a 40 degree angle?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is Refraction?</a:t>
            </a:r>
          </a:p>
          <a:p>
            <a:r>
              <a:rPr lang="en-US" dirty="0" smtClean="0"/>
              <a:t>2) Out of all of the colors which color of light carries the most energy?</a:t>
            </a:r>
          </a:p>
          <a:p>
            <a:r>
              <a:rPr lang="en-US" dirty="0" smtClean="0"/>
              <a:t>3) How do you calculate the speed of light in </a:t>
            </a:r>
            <a:r>
              <a:rPr lang="en-US" smtClean="0"/>
              <a:t>a material?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383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Warm Up</vt:lpstr>
      <vt:lpstr>Goals</vt:lpstr>
      <vt:lpstr>Index of refraction</vt:lpstr>
      <vt:lpstr>Speed of Light in a Material</vt:lpstr>
      <vt:lpstr>Practice</vt:lpstr>
      <vt:lpstr>Color and Frequency</vt:lpstr>
      <vt:lpstr>Snell’s Law</vt:lpstr>
      <vt:lpstr>Practice</vt:lpstr>
      <vt:lpstr>Cool Down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Brad</dc:creator>
  <cp:lastModifiedBy>Brad</cp:lastModifiedBy>
  <cp:revision>6</cp:revision>
  <dcterms:created xsi:type="dcterms:W3CDTF">2012-04-15T16:59:46Z</dcterms:created>
  <dcterms:modified xsi:type="dcterms:W3CDTF">2012-04-15T18:42:13Z</dcterms:modified>
</cp:coreProperties>
</file>