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Why do people use curved mirrors?</a:t>
            </a:r>
          </a:p>
          <a:p>
            <a:r>
              <a:rPr lang="en-US" dirty="0" smtClean="0"/>
              <a:t>2) How do you draw a ray diagram for a curved mirror?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examples of curved mirrors</a:t>
            </a:r>
          </a:p>
          <a:p>
            <a:r>
              <a:rPr lang="en-US" dirty="0" smtClean="0"/>
              <a:t>Practice Ray </a:t>
            </a:r>
            <a:r>
              <a:rPr lang="en-US" dirty="0" smtClean="0"/>
              <a:t>diagrams for curved mirrors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Curved Mirror Ray diagram worksheet(s)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ConCAVE</a:t>
            </a:r>
            <a:r>
              <a:rPr lang="en-US" dirty="0" smtClean="0"/>
              <a:t> mirrors</a:t>
            </a:r>
            <a:endParaRPr lang="en-US" dirty="0"/>
          </a:p>
        </p:txBody>
      </p:sp>
      <p:pic>
        <p:nvPicPr>
          <p:cNvPr id="4" name="Content Placeholder 3" descr="concave mirror real ray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7315200" cy="446806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Mirror Virtual Image</a:t>
            </a:r>
            <a:endParaRPr lang="en-US" dirty="0"/>
          </a:p>
        </p:txBody>
      </p:sp>
      <p:pic>
        <p:nvPicPr>
          <p:cNvPr id="4" name="Content Placeholder 3" descr="concave mirror virtual Ray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59428"/>
            <a:ext cx="5181600" cy="48985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a Plane mirror?</a:t>
            </a:r>
          </a:p>
          <a:p>
            <a:r>
              <a:rPr lang="en-US" dirty="0" smtClean="0"/>
              <a:t>2) Light hits a plane mirror at a 23 degree angle.  It will be reflected through an angle of how </a:t>
            </a:r>
            <a:r>
              <a:rPr lang="en-US" smtClean="0"/>
              <a:t>many degrees?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85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Warm Up</vt:lpstr>
      <vt:lpstr>Goals</vt:lpstr>
      <vt:lpstr>Practice</vt:lpstr>
      <vt:lpstr>ConCAVE mirrors</vt:lpstr>
      <vt:lpstr>Concave Mirror Virtual Image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Brad</dc:creator>
  <cp:lastModifiedBy>Brad</cp:lastModifiedBy>
  <cp:revision>3</cp:revision>
  <dcterms:created xsi:type="dcterms:W3CDTF">2012-04-15T16:59:46Z</dcterms:created>
  <dcterms:modified xsi:type="dcterms:W3CDTF">2012-04-15T17:20:00Z</dcterms:modified>
</cp:coreProperties>
</file>