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80" r:id="rId3"/>
    <p:sldId id="258" r:id="rId4"/>
    <p:sldId id="259" r:id="rId5"/>
    <p:sldId id="273" r:id="rId6"/>
    <p:sldId id="267" r:id="rId7"/>
    <p:sldId id="269" r:id="rId8"/>
    <p:sldId id="270" r:id="rId9"/>
    <p:sldId id="271" r:id="rId10"/>
    <p:sldId id="27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7171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2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3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71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660A4-E2D6-420F-8819-51260429C4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DBF3A-DD2F-4FB8-BA15-0D12A043B8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E2D1B-9D73-4585-9E48-E94CC822D4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ED3658B-0975-420F-9B20-8B88C6E3E5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E3B5825-EBF1-43BB-A9B7-5EE8FD6281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79F50-2059-4EBD-8483-9725E73B9A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9AEB3-B772-4667-ADA4-0B7ABB1ED8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A109B-3722-4427-A911-64332A39C6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E8C4C-DD36-47A5-ADD1-99E80A461F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3E5A1-88A3-4896-8489-3525D83C1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54A27-591C-42BB-B402-B747B2DC43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076DA-64D5-45C6-9B3B-65B7D5F6BC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D05B7-D2C8-4A5B-BC15-E8D3FC30D8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614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4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A70DAC2-DB88-44D7-9B3D-40687FA648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Warm - Up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1) What </a:t>
            </a:r>
            <a:r>
              <a:rPr lang="en-US" dirty="0" smtClean="0"/>
              <a:t>is the speed of light?</a:t>
            </a:r>
            <a:endParaRPr lang="en-US" dirty="0"/>
          </a:p>
          <a:p>
            <a:r>
              <a:rPr lang="en-US" dirty="0"/>
              <a:t>2) </a:t>
            </a:r>
            <a:r>
              <a:rPr lang="en-US" dirty="0" smtClean="0"/>
              <a:t>Write the electromagnetic spectrum from lowest frequency to greatest frequency?</a:t>
            </a:r>
            <a:endParaRPr lang="en-US" dirty="0"/>
          </a:p>
          <a:p>
            <a:r>
              <a:rPr lang="en-US" dirty="0"/>
              <a:t>3) Is light a wave or a particle?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Down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type of wave did you work on?</a:t>
            </a:r>
          </a:p>
          <a:p>
            <a:r>
              <a:rPr lang="en-US" dirty="0" smtClean="0"/>
              <a:t>What are three things you can tell me about that type </a:t>
            </a:r>
            <a:r>
              <a:rPr lang="en-US" smtClean="0"/>
              <a:t>of radiation?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Become a one day expert in one type of EM radiation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 Waves research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some uses for the type of wave you are assigned</a:t>
            </a:r>
          </a:p>
          <a:p>
            <a:r>
              <a:rPr lang="en-US" dirty="0" smtClean="0"/>
              <a:t>What speed does the radiation travel through air?</a:t>
            </a:r>
          </a:p>
          <a:p>
            <a:r>
              <a:rPr lang="en-US" dirty="0" smtClean="0"/>
              <a:t>What is the wavelength range or your wave? Frequency range?</a:t>
            </a:r>
          </a:p>
          <a:p>
            <a:r>
              <a:rPr lang="en-US" dirty="0" smtClean="0"/>
              <a:t>How is this type of radiation created?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Consensus</a:t>
            </a:r>
            <a:endParaRPr lang="en-US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Share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Flux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Rate at which light is emitted from a source (measured in </a:t>
            </a:r>
            <a:r>
              <a:rPr lang="en-US" i="1"/>
              <a:t>lumens [lm]</a:t>
            </a:r>
            <a:r>
              <a:rPr lang="en-US"/>
              <a:t>)</a:t>
            </a:r>
          </a:p>
          <a:p>
            <a:endParaRPr lang="en-US"/>
          </a:p>
          <a:p>
            <a:r>
              <a:rPr lang="en-US" b="1">
                <a:solidFill>
                  <a:schemeClr val="accent1"/>
                </a:solidFill>
              </a:rPr>
              <a:t>Illuminance</a:t>
            </a:r>
            <a:r>
              <a:rPr lang="en-US" b="1"/>
              <a:t> – </a:t>
            </a:r>
            <a:r>
              <a:rPr lang="en-US"/>
              <a:t>illumination of a surface (</a:t>
            </a:r>
            <a:r>
              <a:rPr lang="en-US" i="1"/>
              <a:t>lm/m</a:t>
            </a:r>
            <a:r>
              <a:rPr lang="en-US" i="1" baseline="30000"/>
              <a:t>2 </a:t>
            </a:r>
            <a:r>
              <a:rPr lang="en-US" i="1"/>
              <a:t>= lux</a:t>
            </a:r>
            <a:r>
              <a:rPr lang="en-US"/>
              <a:t>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Illumination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Inverse square relationship</a:t>
            </a:r>
          </a:p>
          <a:p>
            <a:endParaRPr lang="en-US"/>
          </a:p>
          <a:p>
            <a:r>
              <a:rPr lang="en-US"/>
              <a:t>Double the distance from a light source, and you decrease by ¼ the illumination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Particle nature of light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wave model of light fails when we shine light on zinc, which causes a release of photoelectrons.</a:t>
            </a:r>
          </a:p>
          <a:p>
            <a:r>
              <a:rPr lang="en-US"/>
              <a:t>Increasing the intensity of the light does not always cause more electrons to be released, </a:t>
            </a:r>
          </a:p>
          <a:p>
            <a:r>
              <a:rPr lang="en-US"/>
              <a:t>Emission depends on frequency (color)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Photo electric effect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Einstein thought light could be quantized</a:t>
            </a:r>
          </a:p>
          <a:p>
            <a:r>
              <a:rPr lang="en-US"/>
              <a:t>Called light quanta: photons</a:t>
            </a:r>
          </a:p>
          <a:p>
            <a:pPr lvl="1"/>
            <a:r>
              <a:rPr lang="en-US"/>
              <a:t>Photon energy depends on the frequency of the photon</a:t>
            </a:r>
          </a:p>
          <a:p>
            <a:pPr lvl="1"/>
            <a:r>
              <a:rPr lang="en-US"/>
              <a:t>E = h * f</a:t>
            </a:r>
          </a:p>
          <a:p>
            <a:pPr lvl="2"/>
            <a:r>
              <a:rPr lang="en-US"/>
              <a:t>h = Planck’s Constant = 6.6 x 10</a:t>
            </a:r>
            <a:r>
              <a:rPr lang="en-US" baseline="30000"/>
              <a:t>-34</a:t>
            </a:r>
            <a:r>
              <a:rPr lang="en-US"/>
              <a:t> J s </a:t>
            </a:r>
          </a:p>
          <a:p>
            <a:pPr lvl="2"/>
            <a:r>
              <a:rPr lang="en-US"/>
              <a:t>F = frequency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204</TotalTime>
  <Words>254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Verdana</vt:lpstr>
      <vt:lpstr>Wingdings</vt:lpstr>
      <vt:lpstr>Eclipse</vt:lpstr>
      <vt:lpstr>Warm - Up</vt:lpstr>
      <vt:lpstr>Goals</vt:lpstr>
      <vt:lpstr>EM Waves research</vt:lpstr>
      <vt:lpstr>Group Consensus</vt:lpstr>
      <vt:lpstr>Share</vt:lpstr>
      <vt:lpstr>Flux</vt:lpstr>
      <vt:lpstr>Illumination</vt:lpstr>
      <vt:lpstr>Particle nature of light</vt:lpstr>
      <vt:lpstr>Photo electric effect</vt:lpstr>
      <vt:lpstr>Cool Down</vt:lpstr>
    </vt:vector>
  </TitlesOfParts>
  <Company>Valued Customer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- Up</dc:title>
  <dc:creator>Brad Baden</dc:creator>
  <cp:lastModifiedBy>Brad</cp:lastModifiedBy>
  <cp:revision>12</cp:revision>
  <dcterms:created xsi:type="dcterms:W3CDTF">2006-02-23T03:15:33Z</dcterms:created>
  <dcterms:modified xsi:type="dcterms:W3CDTF">2012-04-08T16:29:04Z</dcterms:modified>
</cp:coreProperties>
</file>